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3402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EG60.eps" descr="id:2147488763;FounderCES"/>
          <p:cNvPicPr/>
          <p:nvPr/>
        </p:nvPicPr>
        <p:blipFill rotWithShape="1">
          <a:blip r:embed="rId2"/>
          <a:srcRect l="47496"/>
          <a:stretch/>
        </p:blipFill>
        <p:spPr>
          <a:xfrm>
            <a:off x="1728589" y="3888159"/>
            <a:ext cx="6552728" cy="2285837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3796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写出下列人物的职业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613" y="1223864"/>
            <a:ext cx="6994511" cy="247683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592685" y="3171034"/>
            <a:ext cx="1805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dancer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841157" y="316807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520677" y="5639144"/>
            <a:ext cx="27478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football player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073808" y="5669816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driver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2877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)1.Jack often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other countries.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A.going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C.goes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)2.Today is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A.Parent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B.Parents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C.Parents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want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singer.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C.is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)4.—Is Amy here today?—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is.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8655" y="128860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8655" y="252000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68655" y="363098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68655" y="485000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924864"/>
            <a:ext cx="10807700" cy="4376583"/>
            <a:chOff x="361950" y="901207"/>
            <a:chExt cx="10807700" cy="4376583"/>
          </a:xfrm>
        </p:grpSpPr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901207"/>
              <a:ext cx="10807700" cy="43765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三、阅读短文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看图填空。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304800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Hello,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from the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USA.My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father writes many storybooks. He is a 1. ______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Every day he goes to work by 2.______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My mother likes singing. She is a 3.______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goes to work on 4. ______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.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I like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.________     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pictures.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E32.eps" descr="id:214748884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545013" y="2158990"/>
              <a:ext cx="1656184" cy="1096622"/>
            </a:xfrm>
            <a:prstGeom prst="rect">
              <a:avLst/>
            </a:prstGeom>
          </p:spPr>
        </p:pic>
        <p:pic>
          <p:nvPicPr>
            <p:cNvPr id="10" name="E33.eps" descr="id:214748884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981480" y="2999688"/>
              <a:ext cx="1594723" cy="980812"/>
            </a:xfrm>
            <a:prstGeom prst="rect">
              <a:avLst/>
            </a:prstGeom>
          </p:spPr>
        </p:pic>
        <p:pic>
          <p:nvPicPr>
            <p:cNvPr id="12" name="E35.eps" descr="id:214748886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9195733" y="3672135"/>
              <a:ext cx="1080120" cy="879879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104853" y="243857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08709" y="3182798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bus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17153" y="388815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89836" y="3909341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40394" y="4642910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drawing</a:t>
            </a:r>
            <a:endParaRPr lang="zh-CN" altLang="en-US" dirty="0"/>
          </a:p>
        </p:txBody>
      </p:sp>
      <p:pic>
        <p:nvPicPr>
          <p:cNvPr id="16" name="ZE6KRG97.eps" descr="id:214748876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635213" y="4472934"/>
            <a:ext cx="909800" cy="1185915"/>
          </a:xfrm>
          <a:prstGeom prst="rect">
            <a:avLst/>
          </a:prstGeom>
        </p:spPr>
      </p:pic>
      <p:pic>
        <p:nvPicPr>
          <p:cNvPr id="18" name="NE6KRG96.eps" descr="id:214748879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68034" y="3692014"/>
            <a:ext cx="962573" cy="98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67</TotalTime>
  <Words>121</Words>
  <Application>Microsoft Office PowerPoint</Application>
  <PresentationFormat>自定义</PresentationFormat>
  <Paragraphs>39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24</cp:revision>
  <dcterms:created xsi:type="dcterms:W3CDTF">2020-08-17T02:46:32Z</dcterms:created>
  <dcterms:modified xsi:type="dcterms:W3CDTF">2025-09-02T08:02:11Z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